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752A81-60EF-427B-9A70-C12188AE137C}" type="datetimeFigureOut">
              <a:rPr lang="fr-FR" smtClean="0"/>
              <a:pPr/>
              <a:t>02/10/2016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6C4B09-F914-49E0-BB26-37E5CF5544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2A81-60EF-427B-9A70-C12188AE137C}" type="datetimeFigureOut">
              <a:rPr lang="fr-FR" smtClean="0"/>
              <a:pPr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4B09-F914-49E0-BB26-37E5CF5544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2A81-60EF-427B-9A70-C12188AE137C}" type="datetimeFigureOut">
              <a:rPr lang="fr-FR" smtClean="0"/>
              <a:pPr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4B09-F914-49E0-BB26-37E5CF5544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752A81-60EF-427B-9A70-C12188AE137C}" type="datetimeFigureOut">
              <a:rPr lang="fr-FR" smtClean="0"/>
              <a:pPr/>
              <a:t>02/10/2016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6C4B09-F914-49E0-BB26-37E5CF5544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752A81-60EF-427B-9A70-C12188AE137C}" type="datetimeFigureOut">
              <a:rPr lang="fr-FR" smtClean="0"/>
              <a:pPr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6C4B09-F914-49E0-BB26-37E5CF5544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2A81-60EF-427B-9A70-C12188AE137C}" type="datetimeFigureOut">
              <a:rPr lang="fr-FR" smtClean="0"/>
              <a:pPr/>
              <a:t>02/10/2016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4B09-F914-49E0-BB26-37E5CF5544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2A81-60EF-427B-9A70-C12188AE137C}" type="datetimeFigureOut">
              <a:rPr lang="fr-FR" smtClean="0"/>
              <a:pPr/>
              <a:t>02/10/2016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4B09-F914-49E0-BB26-37E5CF5544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752A81-60EF-427B-9A70-C12188AE137C}" type="datetimeFigureOut">
              <a:rPr lang="fr-FR" smtClean="0"/>
              <a:pPr/>
              <a:t>02/10/2016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6C4B09-F914-49E0-BB26-37E5CF5544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2A81-60EF-427B-9A70-C12188AE137C}" type="datetimeFigureOut">
              <a:rPr lang="fr-FR" smtClean="0"/>
              <a:pPr/>
              <a:t>02/10/2016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C4B09-F914-49E0-BB26-37E5CF5544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752A81-60EF-427B-9A70-C12188AE137C}" type="datetimeFigureOut">
              <a:rPr lang="fr-FR" smtClean="0"/>
              <a:pPr/>
              <a:t>02/10/2016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6C4B09-F914-49E0-BB26-37E5CF5544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752A81-60EF-427B-9A70-C12188AE137C}" type="datetimeFigureOut">
              <a:rPr lang="fr-FR" smtClean="0"/>
              <a:pPr/>
              <a:t>02/10/2016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6C4B09-F914-49E0-BB26-37E5CF5544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752A81-60EF-427B-9A70-C12188AE137C}" type="datetimeFigureOut">
              <a:rPr lang="fr-FR" smtClean="0"/>
              <a:pPr/>
              <a:t>02/10/2016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6C4B09-F914-49E0-BB26-37E5CF5544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95736" y="764704"/>
            <a:ext cx="6172200" cy="2808312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/>
              <a:t>L’ENFANT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AU DELA DU DYS…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6000" y="4437112"/>
            <a:ext cx="6858000" cy="1937810"/>
          </a:xfrm>
        </p:spPr>
        <p:txBody>
          <a:bodyPr>
            <a:normAutofit fontScale="92500" lnSpcReduction="20000"/>
          </a:bodyPr>
          <a:lstStyle/>
          <a:p>
            <a:r>
              <a:rPr lang="fr-FR" sz="3500" dirty="0" smtClean="0"/>
              <a:t>La </a:t>
            </a:r>
            <a:r>
              <a:rPr lang="fr-FR" sz="3500" dirty="0" smtClean="0"/>
              <a:t>journée des DYS</a:t>
            </a:r>
          </a:p>
          <a:p>
            <a:endParaRPr lang="fr-FR" sz="2400" dirty="0" smtClean="0"/>
          </a:p>
          <a:p>
            <a:r>
              <a:rPr lang="fr-FR" sz="2400" dirty="0" smtClean="0"/>
              <a:t>												8 octobre 2016</a:t>
            </a:r>
          </a:p>
          <a:p>
            <a:r>
              <a:rPr lang="fr-FR" sz="2400" dirty="0" smtClean="0"/>
              <a:t>Dr </a:t>
            </a:r>
            <a:r>
              <a:rPr lang="fr-FR" sz="2400" dirty="0" err="1" smtClean="0"/>
              <a:t>P.Joubert</a:t>
            </a:r>
            <a:r>
              <a:rPr lang="fr-FR" sz="2400" dirty="0" smtClean="0"/>
              <a:t>				ITSRA</a:t>
            </a:r>
          </a:p>
          <a:p>
            <a:endParaRPr lang="fr-FR" dirty="0"/>
          </a:p>
        </p:txBody>
      </p:sp>
      <p:pic>
        <p:nvPicPr>
          <p:cNvPr id="3074" name="Picture 2" descr="C:\Users\UTILISATEUR\Downloads\LOGO CRT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0"/>
            <a:ext cx="2053247" cy="2053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Regards </a:t>
            </a:r>
            <a:r>
              <a:rPr lang="fr-FR" dirty="0" smtClean="0"/>
              <a:t>du pédopsychiatre 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Enfant biologique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Enfant statistique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Enfant dans la société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Enfant de la rencontre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fr-FR" dirty="0" smtClean="0"/>
              <a:t>Enfant Biologique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19256" cy="5205192"/>
          </a:xfrm>
        </p:spPr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fr-FR" dirty="0" smtClean="0"/>
              <a:t>Apport de la biologie                  </a:t>
            </a:r>
            <a:r>
              <a:rPr lang="fr-FR" dirty="0" smtClean="0"/>
              <a:t>	Hypothèse </a:t>
            </a:r>
            <a:r>
              <a:rPr lang="fr-FR" dirty="0" smtClean="0"/>
              <a:t>de la nature 					</a:t>
            </a:r>
            <a:r>
              <a:rPr lang="fr-FR" dirty="0" smtClean="0"/>
              <a:t>	des </a:t>
            </a:r>
            <a:r>
              <a:rPr lang="fr-FR" dirty="0" smtClean="0"/>
              <a:t>troubles ?</a:t>
            </a:r>
          </a:p>
        </p:txBody>
      </p:sp>
      <p:sp>
        <p:nvSpPr>
          <p:cNvPr id="6" name="Flèche droite 5"/>
          <p:cNvSpPr/>
          <p:nvPr/>
        </p:nvSpPr>
        <p:spPr>
          <a:xfrm>
            <a:off x="3707904" y="1340768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C:\Users\UTILISATEUR\Downloads\121dd2a0237d4e384fa2975455c1453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60848"/>
            <a:ext cx="5256584" cy="4477373"/>
          </a:xfrm>
          <a:prstGeom prst="rect">
            <a:avLst/>
          </a:prstGeom>
          <a:noFill/>
        </p:spPr>
      </p:pic>
      <p:pic>
        <p:nvPicPr>
          <p:cNvPr id="2051" name="Picture 3" descr="C:\Users\UTILISATEUR\Downloads\influx-nerveux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420888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fr-FR" dirty="0" smtClean="0"/>
              <a:t>Enfant Statistique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fr-FR" dirty="0" smtClean="0"/>
              <a:t>Pas de patient moyen</a:t>
            </a:r>
          </a:p>
          <a:p>
            <a:r>
              <a:rPr lang="fr-FR" dirty="0" smtClean="0"/>
              <a:t>Risque :</a:t>
            </a:r>
          </a:p>
          <a:p>
            <a:pPr lvl="1"/>
            <a:r>
              <a:rPr lang="fr-FR" dirty="0" smtClean="0"/>
              <a:t>Etiquette diagnostique</a:t>
            </a:r>
          </a:p>
          <a:p>
            <a:pPr lvl="1"/>
            <a:r>
              <a:rPr lang="fr-FR" dirty="0" smtClean="0"/>
              <a:t>Réduire l’enfant a son trouble</a:t>
            </a:r>
          </a:p>
          <a:p>
            <a:pPr lvl="1"/>
            <a:endParaRPr lang="fr-FR" dirty="0"/>
          </a:p>
        </p:txBody>
      </p:sp>
      <p:pic>
        <p:nvPicPr>
          <p:cNvPr id="4" name="Picture 2" descr="C:\Users\UTILISATEUR\Downloads\Troubles DY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852936"/>
            <a:ext cx="7392164" cy="37717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fr-FR" dirty="0" smtClean="0"/>
              <a:t>Enfant dans la Société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890664" cy="4873752"/>
          </a:xfrm>
        </p:spPr>
        <p:txBody>
          <a:bodyPr/>
          <a:lstStyle/>
          <a:p>
            <a:r>
              <a:rPr lang="fr-FR" dirty="0" smtClean="0"/>
              <a:t>Famille</a:t>
            </a:r>
          </a:p>
          <a:p>
            <a:endParaRPr lang="fr-FR" dirty="0" smtClean="0"/>
          </a:p>
          <a:p>
            <a:r>
              <a:rPr lang="fr-FR" dirty="0" smtClean="0"/>
              <a:t>Ecole</a:t>
            </a:r>
          </a:p>
          <a:p>
            <a:endParaRPr lang="fr-FR" dirty="0" smtClean="0"/>
          </a:p>
          <a:p>
            <a:r>
              <a:rPr lang="fr-FR" dirty="0" smtClean="0"/>
              <a:t>Société </a:t>
            </a:r>
            <a:endParaRPr lang="fr-FR" dirty="0"/>
          </a:p>
        </p:txBody>
      </p:sp>
      <p:pic>
        <p:nvPicPr>
          <p:cNvPr id="17411" name="Picture 3" descr="C:\Users\UTILISATEUR\Downloads\Ecolier réve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556792"/>
            <a:ext cx="3861394" cy="4917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fr-FR" dirty="0" smtClean="0"/>
              <a:t>Enfant de la </a:t>
            </a:r>
            <a:r>
              <a:rPr lang="fr-FR" dirty="0" smtClean="0"/>
              <a:t>Rencontre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r>
              <a:rPr lang="fr-FR" dirty="0" smtClean="0"/>
              <a:t>Intersubjectivité</a:t>
            </a:r>
          </a:p>
          <a:p>
            <a:endParaRPr lang="fr-FR" dirty="0" smtClean="0"/>
          </a:p>
          <a:p>
            <a:r>
              <a:rPr lang="fr-FR" dirty="0" smtClean="0"/>
              <a:t>Estime de </a:t>
            </a:r>
            <a:r>
              <a:rPr lang="fr-FR" dirty="0" smtClean="0"/>
              <a:t>soi / </a:t>
            </a:r>
            <a:r>
              <a:rPr lang="fr-FR" dirty="0" err="1" smtClean="0"/>
              <a:t>Comorbidités</a:t>
            </a:r>
            <a:endParaRPr lang="fr-FR" dirty="0" smtClean="0"/>
          </a:p>
          <a:p>
            <a:endParaRPr lang="fr-FR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708920"/>
            <a:ext cx="600345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Développement </a:t>
            </a:r>
            <a:r>
              <a:rPr lang="fr-FR" dirty="0" smtClean="0"/>
              <a:t>affectif et cognitif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6" name="Picture 3" descr="C:\Users\UTILISATEUR\Downloads\developpement-enfa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56992"/>
            <a:ext cx="8424936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7467600" cy="1143000"/>
          </a:xfrm>
        </p:spPr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  <p:pic>
        <p:nvPicPr>
          <p:cNvPr id="4" name="Picture 2" descr="C:\Users\UTILISATEUR\Downloads\LOGO CRT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452825"/>
            <a:ext cx="1405175" cy="1405175"/>
          </a:xfrm>
          <a:prstGeom prst="rect">
            <a:avLst/>
          </a:prstGeom>
          <a:noFill/>
        </p:spPr>
      </p:pic>
      <p:pic>
        <p:nvPicPr>
          <p:cNvPr id="4098" name="Picture 2" descr="C:\Users\UTILISATEUR\Downloads\carte heuristiqu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0"/>
            <a:ext cx="7992888" cy="5507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626</TotalTime>
  <Words>69</Words>
  <Application>Microsoft Office PowerPoint</Application>
  <PresentationFormat>Affichage à l'écran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Oriel</vt:lpstr>
      <vt:lpstr>L’ENFANT AU DELA DU DYS…</vt:lpstr>
      <vt:lpstr>INTRODUCTION</vt:lpstr>
      <vt:lpstr>Enfant Biologique</vt:lpstr>
      <vt:lpstr>Enfant Statistique</vt:lpstr>
      <vt:lpstr>Enfant dans la Société</vt:lpstr>
      <vt:lpstr>Enfant de la Rencontre</vt:lpstr>
      <vt:lpstr>Conclusion</vt:lpstr>
      <vt:lpstr>Merci de votre attention…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L’ENFANT AU DELA DU DYS…</dc:title>
  <dc:creator>UTILISATEUR</dc:creator>
  <cp:lastModifiedBy>UTILISATEUR</cp:lastModifiedBy>
  <cp:revision>58</cp:revision>
  <dcterms:created xsi:type="dcterms:W3CDTF">2016-10-02T09:54:15Z</dcterms:created>
  <dcterms:modified xsi:type="dcterms:W3CDTF">2016-10-02T20:27:15Z</dcterms:modified>
</cp:coreProperties>
</file>